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2"/>
  </p:notesMasterIdLst>
  <p:sldIdLst>
    <p:sldId id="357" r:id="rId2"/>
    <p:sldId id="358" r:id="rId3"/>
    <p:sldId id="360" r:id="rId4"/>
    <p:sldId id="361" r:id="rId5"/>
    <p:sldId id="362" r:id="rId6"/>
    <p:sldId id="363" r:id="rId7"/>
    <p:sldId id="364" r:id="rId8"/>
    <p:sldId id="365" r:id="rId9"/>
    <p:sldId id="366" r:id="rId10"/>
    <p:sldId id="367" r:id="rId11"/>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11752B"/>
    <a:srgbClr val="0000FF"/>
    <a:srgbClr val="3366FF"/>
    <a:srgbClr val="FF00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022" autoAdjust="0"/>
    <p:restoredTop sz="94737" autoAdjust="0"/>
  </p:normalViewPr>
  <p:slideViewPr>
    <p:cSldViewPr>
      <p:cViewPr varScale="1">
        <p:scale>
          <a:sx n="51" d="100"/>
          <a:sy n="51" d="100"/>
        </p:scale>
        <p:origin x="-76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1" d="100"/>
          <a:sy n="41" d="100"/>
        </p:scale>
        <p:origin x="-214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84995"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419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4997"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4998"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84999"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93E1F95C-73D7-41E3-9300-7126D2D99C0D}" type="slidenum">
              <a:rPr lang="en-US"/>
              <a:pPr>
                <a:defRPr/>
              </a:pPr>
              <a:t>‹#›</a:t>
            </a:fld>
            <a:endParaRPr lang="en-US"/>
          </a:p>
        </p:txBody>
      </p:sp>
    </p:spTree>
    <p:extLst>
      <p:ext uri="{BB962C8B-B14F-4D97-AF65-F5344CB8AC3E}">
        <p14:creationId xmlns:p14="http://schemas.microsoft.com/office/powerpoint/2010/main" val="5488233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pPr>
              <a:defRPr/>
            </a:pPr>
            <a:fld id="{93E1F95C-73D7-41E3-9300-7126D2D99C0D}" type="slidenum">
              <a:rPr lang="en-US" smtClean="0"/>
              <a:pPr>
                <a:defRPr/>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grpSp>
          <p:nvGrpSpPr>
            <p:cNvPr id="5" name="Group 3"/>
            <p:cNvGrpSpPr>
              <a:grpSpLocks/>
            </p:cNvGrpSpPr>
            <p:nvPr/>
          </p:nvGrpSpPr>
          <p:grpSpPr bwMode="auto">
            <a:xfrm>
              <a:off x="0" y="0"/>
              <a:ext cx="5760" cy="4320"/>
              <a:chOff x="0" y="0"/>
              <a:chExt cx="5760" cy="4320"/>
            </a:xfrm>
          </p:grpSpPr>
          <p:sp>
            <p:nvSpPr>
              <p:cNvPr id="15" name="Rectangle 4"/>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en-US"/>
              </a:p>
            </p:txBody>
          </p:sp>
          <p:grpSp>
            <p:nvGrpSpPr>
              <p:cNvPr id="16" name="Group 5"/>
              <p:cNvGrpSpPr>
                <a:grpSpLocks/>
              </p:cNvGrpSpPr>
              <p:nvPr userDrawn="1"/>
            </p:nvGrpSpPr>
            <p:grpSpPr bwMode="auto">
              <a:xfrm>
                <a:off x="0" y="0"/>
                <a:ext cx="5760" cy="4320"/>
                <a:chOff x="0" y="0"/>
                <a:chExt cx="5760" cy="4320"/>
              </a:xfrm>
            </p:grpSpPr>
            <p:sp>
              <p:nvSpPr>
                <p:cNvPr id="18" name="Line 6"/>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9" name="Line 7"/>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0" name="Line 8"/>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1" name="Line 9"/>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2" name="Line 10"/>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3" name="Line 11"/>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4" name="Line 12"/>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5" name="Line 13"/>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6" name="Line 14"/>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7" name="Line 15"/>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8" name="Line 16"/>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9" name="Line 17"/>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0" name="Line 18"/>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1" name="Line 19"/>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2" name="Line 20"/>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3" name="Line 21"/>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4" name="Line 22"/>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5" name="Line 23"/>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6" name="Line 24"/>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7" name="Line 25"/>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8" name="Line 26"/>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9" name="Line 27"/>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0"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1"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2"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3"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4"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5"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6"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7"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8"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9"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0"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1"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2"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3"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4"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5"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6"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7"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8"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9"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0"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1"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2"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3"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4"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5"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6"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7"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8"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grpSp>
          <p:sp>
            <p:nvSpPr>
              <p:cNvPr id="17" name="Line 57"/>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en-US"/>
              </a:p>
            </p:txBody>
          </p:sp>
        </p:grpSp>
        <p:grpSp>
          <p:nvGrpSpPr>
            <p:cNvPr id="6" name="Group 58"/>
            <p:cNvGrpSpPr>
              <a:grpSpLocks/>
            </p:cNvGrpSpPr>
            <p:nvPr userDrawn="1"/>
          </p:nvGrpSpPr>
          <p:grpSpPr bwMode="auto">
            <a:xfrm>
              <a:off x="3" y="559"/>
              <a:ext cx="4192" cy="1796"/>
              <a:chOff x="3" y="559"/>
              <a:chExt cx="4192" cy="1796"/>
            </a:xfrm>
          </p:grpSpPr>
          <p:sp>
            <p:nvSpPr>
              <p:cNvPr id="11" name="Line 59"/>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en-US"/>
              </a:p>
            </p:txBody>
          </p:sp>
          <p:sp>
            <p:nvSpPr>
              <p:cNvPr id="12" name="Line 60"/>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en-US"/>
              </a:p>
            </p:txBody>
          </p:sp>
          <p:sp>
            <p:nvSpPr>
              <p:cNvPr id="13" name="Line 61"/>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en-US"/>
              </a:p>
            </p:txBody>
          </p:sp>
          <p:sp>
            <p:nvSpPr>
              <p:cNvPr id="14" name="Arc 62"/>
              <p:cNvSpPr>
                <a:spLocks/>
              </p:cNvSpPr>
              <p:nvPr/>
            </p:nvSpPr>
            <p:spPr bwMode="ltGray">
              <a:xfrm rot="16200000" flipH="1">
                <a:off x="426" y="860"/>
                <a:ext cx="156" cy="157"/>
              </a:xfrm>
              <a:custGeom>
                <a:avLst/>
                <a:gdLst>
                  <a:gd name="T0" fmla="*/ 76 w 43195"/>
                  <a:gd name="T1" fmla="*/ 0 h 43200"/>
                  <a:gd name="T2" fmla="*/ 0 w 43195"/>
                  <a:gd name="T3" fmla="*/ 80 h 43200"/>
                  <a:gd name="T4" fmla="*/ 78 w 43195"/>
                  <a:gd name="T5" fmla="*/ 79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p>
            </p:txBody>
          </p:sp>
        </p:grpSp>
        <p:grpSp>
          <p:nvGrpSpPr>
            <p:cNvPr id="7" name="Group 63"/>
            <p:cNvGrpSpPr>
              <a:grpSpLocks/>
            </p:cNvGrpSpPr>
            <p:nvPr userDrawn="1"/>
          </p:nvGrpSpPr>
          <p:grpSpPr bwMode="auto">
            <a:xfrm>
              <a:off x="1480" y="1952"/>
              <a:ext cx="3808" cy="1812"/>
              <a:chOff x="1480" y="1952"/>
              <a:chExt cx="3808" cy="1812"/>
            </a:xfrm>
          </p:grpSpPr>
          <p:sp>
            <p:nvSpPr>
              <p:cNvPr id="8" name="Line 64"/>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en-US"/>
              </a:p>
            </p:txBody>
          </p:sp>
          <p:sp>
            <p:nvSpPr>
              <p:cNvPr id="9" name="Line 65"/>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en-US"/>
              </a:p>
            </p:txBody>
          </p:sp>
          <p:sp>
            <p:nvSpPr>
              <p:cNvPr id="10" name="Arc 66"/>
              <p:cNvSpPr>
                <a:spLocks/>
              </p:cNvSpPr>
              <p:nvPr/>
            </p:nvSpPr>
            <p:spPr bwMode="ltGray">
              <a:xfrm rot="5400000">
                <a:off x="5097" y="3347"/>
                <a:ext cx="156" cy="157"/>
              </a:xfrm>
              <a:custGeom>
                <a:avLst/>
                <a:gdLst>
                  <a:gd name="T0" fmla="*/ 76 w 43195"/>
                  <a:gd name="T1" fmla="*/ 0 h 43200"/>
                  <a:gd name="T2" fmla="*/ 0 w 43195"/>
                  <a:gd name="T3" fmla="*/ 80 h 43200"/>
                  <a:gd name="T4" fmla="*/ 78 w 43195"/>
                  <a:gd name="T5" fmla="*/ 79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p>
            </p:txBody>
          </p:sp>
        </p:grpSp>
      </p:grpSp>
      <p:pic>
        <p:nvPicPr>
          <p:cNvPr id="69" name="Picture 2"/>
          <p:cNvPicPr>
            <a:picLocks noChangeAspect="1" noChangeArrowheads="1"/>
          </p:cNvPicPr>
          <p:nvPr userDrawn="1"/>
        </p:nvPicPr>
        <p:blipFill>
          <a:blip r:embed="rId2" cstate="print"/>
          <a:srcRect/>
          <a:stretch>
            <a:fillRect/>
          </a:stretch>
        </p:blipFill>
        <p:spPr bwMode="auto">
          <a:xfrm>
            <a:off x="3929063" y="5500688"/>
            <a:ext cx="1500187" cy="1146175"/>
          </a:xfrm>
          <a:prstGeom prst="rect">
            <a:avLst/>
          </a:prstGeom>
          <a:noFill/>
          <a:ln w="9525">
            <a:noFill/>
            <a:miter lim="800000"/>
            <a:headEnd/>
            <a:tailEnd/>
          </a:ln>
        </p:spPr>
      </p:pic>
      <p:sp>
        <p:nvSpPr>
          <p:cNvPr id="4163" name="Rectangle 67"/>
          <p:cNvSpPr>
            <a:spLocks noGrp="1" noChangeArrowheads="1"/>
          </p:cNvSpPr>
          <p:nvPr>
            <p:ph type="ctrTitle"/>
          </p:nvPr>
        </p:nvSpPr>
        <p:spPr>
          <a:xfrm>
            <a:off x="990600" y="1752600"/>
            <a:ext cx="7772400" cy="1143000"/>
          </a:xfrm>
        </p:spPr>
        <p:txBody>
          <a:bodyPr/>
          <a:lstStyle>
            <a:lvl1pPr>
              <a:defRPr>
                <a:solidFill>
                  <a:srgbClr val="C00000"/>
                </a:solidFill>
              </a:defRPr>
            </a:lvl1pPr>
          </a:lstStyle>
          <a:p>
            <a:pPr lvl="0"/>
            <a:r>
              <a:rPr lang="en-GB" noProof="0" dirty="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pPr lvl="0"/>
            <a:r>
              <a:rPr lang="en-GB" noProof="0" smtClean="0"/>
              <a:t>Click to edit Master subtitle style</a:t>
            </a:r>
          </a:p>
        </p:txBody>
      </p:sp>
      <p:sp>
        <p:nvSpPr>
          <p:cNvPr id="70" name="Rectangle 69"/>
          <p:cNvSpPr>
            <a:spLocks noGrp="1" noChangeArrowheads="1"/>
          </p:cNvSpPr>
          <p:nvPr>
            <p:ph type="dt" sz="quarter" idx="10"/>
          </p:nvPr>
        </p:nvSpPr>
        <p:spPr/>
        <p:txBody>
          <a:bodyPr/>
          <a:lstStyle>
            <a:lvl1pPr>
              <a:defRPr/>
            </a:lvl1pPr>
          </a:lstStyle>
          <a:p>
            <a:pPr>
              <a:defRPr/>
            </a:pPr>
            <a:endParaRPr lang="en-GB"/>
          </a:p>
        </p:txBody>
      </p:sp>
      <p:sp>
        <p:nvSpPr>
          <p:cNvPr id="71" name="Rectangle 70"/>
          <p:cNvSpPr>
            <a:spLocks noGrp="1" noChangeArrowheads="1"/>
          </p:cNvSpPr>
          <p:nvPr>
            <p:ph type="ftr" sz="quarter" idx="11"/>
          </p:nvPr>
        </p:nvSpPr>
        <p:spPr/>
        <p:txBody>
          <a:bodyPr/>
          <a:lstStyle>
            <a:lvl1pPr>
              <a:defRPr/>
            </a:lvl1pPr>
          </a:lstStyle>
          <a:p>
            <a:pPr>
              <a:defRPr/>
            </a:pPr>
            <a:endParaRPr lang="en-GB"/>
          </a:p>
        </p:txBody>
      </p:sp>
      <p:sp>
        <p:nvSpPr>
          <p:cNvPr id="72" name="Rectangle 71"/>
          <p:cNvSpPr>
            <a:spLocks noGrp="1" noChangeArrowheads="1"/>
          </p:cNvSpPr>
          <p:nvPr>
            <p:ph type="sldNum" sz="quarter" idx="12"/>
          </p:nvPr>
        </p:nvSpPr>
        <p:spPr/>
        <p:txBody>
          <a:bodyPr/>
          <a:lstStyle>
            <a:lvl1pPr>
              <a:defRPr/>
            </a:lvl1pPr>
          </a:lstStyle>
          <a:p>
            <a:pPr>
              <a:defRPr/>
            </a:pPr>
            <a:fld id="{9AD607D4-83BC-458F-A711-C073E66D9BB8}"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013C29D6-03FA-48EF-878E-5BB82998FF36}"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72F118BF-DEF9-49B6-B93E-5AC73A7D649B}"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7504" y="304800"/>
            <a:ext cx="8928992" cy="819944"/>
          </a:xfrm>
        </p:spPr>
        <p:txBody>
          <a:bodyPr/>
          <a:lstStyle>
            <a:lvl1pPr algn="ctr">
              <a:defRPr/>
            </a:lvl1pPr>
          </a:lstStyle>
          <a:p>
            <a:r>
              <a:rPr lang="en-US" dirty="0" smtClean="0"/>
              <a:t>Click to edit Master title style</a:t>
            </a:r>
            <a:endParaRPr lang="en-US" dirty="0"/>
          </a:p>
        </p:txBody>
      </p:sp>
      <p:sp>
        <p:nvSpPr>
          <p:cNvPr id="3" name="Content Placeholder 2"/>
          <p:cNvSpPr>
            <a:spLocks noGrp="1"/>
          </p:cNvSpPr>
          <p:nvPr>
            <p:ph idx="1"/>
          </p:nvPr>
        </p:nvSpPr>
        <p:spPr>
          <a:xfrm>
            <a:off x="251520" y="1484784"/>
            <a:ext cx="8712968" cy="4392488"/>
          </a:xfrm>
        </p:spPr>
        <p:txBody>
          <a:bodyPr/>
          <a:lstStyle>
            <a:lvl1pPr marL="342900" indent="-342900">
              <a:buFont typeface="Wingdings" pitchFamily="2" charset="2"/>
              <a:buChar char="§"/>
              <a:defRPr sz="2800"/>
            </a:lvl1pPr>
            <a:lvl2pPr marL="742950" indent="-285750">
              <a:buFont typeface="Wingdings" pitchFamily="2" charset="2"/>
              <a:buChar char="§"/>
              <a:defRPr sz="2800"/>
            </a:lvl2pPr>
            <a:lvl3pPr marL="1143000" indent="-228600">
              <a:buFont typeface="Wingdings" pitchFamily="2" charset="2"/>
              <a:buChar char="§"/>
              <a:defRPr sz="2400"/>
            </a:lvl3pPr>
            <a:lvl4pPr marL="1600200" indent="-228600">
              <a:buFont typeface="Wingdings" pitchFamily="2" charset="2"/>
              <a:buChar char="§"/>
              <a:defRPr sz="2000"/>
            </a:lvl4pPr>
            <a:lvl5pPr marL="2057400" indent="-228600">
              <a:buFont typeface="Wingdings" pitchFamily="2" charset="2"/>
              <a:buChar cha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7FBA51E8-8DBE-436F-916C-BB39442FABC1}"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C000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CE966937-640A-4FC8-B945-6E8D80DA0056}"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404EF020-A6D8-426E-9B9C-3930E86221CA}"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5"/>
          <p:cNvSpPr>
            <a:spLocks noGrp="1" noChangeArrowheads="1"/>
          </p:cNvSpPr>
          <p:nvPr>
            <p:ph type="dt" sz="half" idx="10"/>
          </p:nvPr>
        </p:nvSpPr>
        <p:spPr>
          <a:ln/>
        </p:spPr>
        <p:txBody>
          <a:bodyPr/>
          <a:lstStyle>
            <a:lvl1pPr>
              <a:defRPr/>
            </a:lvl1pPr>
          </a:lstStyle>
          <a:p>
            <a:pPr>
              <a:defRPr/>
            </a:pPr>
            <a:endParaRPr lang="en-GB"/>
          </a:p>
        </p:txBody>
      </p:sp>
      <p:sp>
        <p:nvSpPr>
          <p:cNvPr id="8" name="Rectangle 66"/>
          <p:cNvSpPr>
            <a:spLocks noGrp="1" noChangeArrowheads="1"/>
          </p:cNvSpPr>
          <p:nvPr>
            <p:ph type="ftr" sz="quarter" idx="11"/>
          </p:nvPr>
        </p:nvSpPr>
        <p:spPr>
          <a:ln/>
        </p:spPr>
        <p:txBody>
          <a:bodyPr/>
          <a:lstStyle>
            <a:lvl1pPr>
              <a:defRPr/>
            </a:lvl1pPr>
          </a:lstStyle>
          <a:p>
            <a:pPr>
              <a:defRPr/>
            </a:pPr>
            <a:endParaRPr lang="en-GB"/>
          </a:p>
        </p:txBody>
      </p:sp>
      <p:sp>
        <p:nvSpPr>
          <p:cNvPr id="9" name="Rectangle 67"/>
          <p:cNvSpPr>
            <a:spLocks noGrp="1" noChangeArrowheads="1"/>
          </p:cNvSpPr>
          <p:nvPr>
            <p:ph type="sldNum" sz="quarter" idx="12"/>
          </p:nvPr>
        </p:nvSpPr>
        <p:spPr>
          <a:ln/>
        </p:spPr>
        <p:txBody>
          <a:bodyPr/>
          <a:lstStyle>
            <a:lvl1pPr>
              <a:defRPr/>
            </a:lvl1pPr>
          </a:lstStyle>
          <a:p>
            <a:pPr>
              <a:defRPr/>
            </a:pPr>
            <a:fld id="{FCEEFEE9-7E27-4FBC-BCB8-865E22947A17}"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5"/>
          <p:cNvSpPr>
            <a:spLocks noGrp="1" noChangeArrowheads="1"/>
          </p:cNvSpPr>
          <p:nvPr>
            <p:ph type="dt" sz="half" idx="10"/>
          </p:nvPr>
        </p:nvSpPr>
        <p:spPr>
          <a:ln/>
        </p:spPr>
        <p:txBody>
          <a:bodyPr/>
          <a:lstStyle>
            <a:lvl1pPr>
              <a:defRPr/>
            </a:lvl1pPr>
          </a:lstStyle>
          <a:p>
            <a:pPr>
              <a:defRPr/>
            </a:pPr>
            <a:endParaRPr lang="en-GB"/>
          </a:p>
        </p:txBody>
      </p:sp>
      <p:sp>
        <p:nvSpPr>
          <p:cNvPr id="4" name="Rectangle 66"/>
          <p:cNvSpPr>
            <a:spLocks noGrp="1" noChangeArrowheads="1"/>
          </p:cNvSpPr>
          <p:nvPr>
            <p:ph type="ftr" sz="quarter" idx="11"/>
          </p:nvPr>
        </p:nvSpPr>
        <p:spPr>
          <a:ln/>
        </p:spPr>
        <p:txBody>
          <a:bodyPr/>
          <a:lstStyle>
            <a:lvl1pPr>
              <a:defRPr/>
            </a:lvl1pPr>
          </a:lstStyle>
          <a:p>
            <a:pPr>
              <a:defRPr/>
            </a:pPr>
            <a:endParaRPr lang="en-GB"/>
          </a:p>
        </p:txBody>
      </p:sp>
      <p:sp>
        <p:nvSpPr>
          <p:cNvPr id="5" name="Rectangle 67"/>
          <p:cNvSpPr>
            <a:spLocks noGrp="1" noChangeArrowheads="1"/>
          </p:cNvSpPr>
          <p:nvPr>
            <p:ph type="sldNum" sz="quarter" idx="12"/>
          </p:nvPr>
        </p:nvSpPr>
        <p:spPr>
          <a:ln/>
        </p:spPr>
        <p:txBody>
          <a:bodyPr/>
          <a:lstStyle>
            <a:lvl1pPr>
              <a:defRPr/>
            </a:lvl1pPr>
          </a:lstStyle>
          <a:p>
            <a:pPr>
              <a:defRPr/>
            </a:pPr>
            <a:fld id="{B49E126C-4E9F-46D0-AE93-40B1D0861B03}"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5"/>
          <p:cNvSpPr>
            <a:spLocks noGrp="1" noChangeArrowheads="1"/>
          </p:cNvSpPr>
          <p:nvPr>
            <p:ph type="dt" sz="half" idx="10"/>
          </p:nvPr>
        </p:nvSpPr>
        <p:spPr>
          <a:ln/>
        </p:spPr>
        <p:txBody>
          <a:bodyPr/>
          <a:lstStyle>
            <a:lvl1pPr>
              <a:defRPr/>
            </a:lvl1pPr>
          </a:lstStyle>
          <a:p>
            <a:pPr>
              <a:defRPr/>
            </a:pPr>
            <a:endParaRPr lang="en-GB"/>
          </a:p>
        </p:txBody>
      </p:sp>
      <p:sp>
        <p:nvSpPr>
          <p:cNvPr id="3" name="Rectangle 66"/>
          <p:cNvSpPr>
            <a:spLocks noGrp="1" noChangeArrowheads="1"/>
          </p:cNvSpPr>
          <p:nvPr>
            <p:ph type="ftr" sz="quarter" idx="11"/>
          </p:nvPr>
        </p:nvSpPr>
        <p:spPr>
          <a:ln/>
        </p:spPr>
        <p:txBody>
          <a:bodyPr/>
          <a:lstStyle>
            <a:lvl1pPr>
              <a:defRPr/>
            </a:lvl1pPr>
          </a:lstStyle>
          <a:p>
            <a:pPr>
              <a:defRPr/>
            </a:pPr>
            <a:endParaRPr lang="en-GB"/>
          </a:p>
        </p:txBody>
      </p:sp>
      <p:sp>
        <p:nvSpPr>
          <p:cNvPr id="4" name="Rectangle 67"/>
          <p:cNvSpPr>
            <a:spLocks noGrp="1" noChangeArrowheads="1"/>
          </p:cNvSpPr>
          <p:nvPr>
            <p:ph type="sldNum" sz="quarter" idx="12"/>
          </p:nvPr>
        </p:nvSpPr>
        <p:spPr>
          <a:ln/>
        </p:spPr>
        <p:txBody>
          <a:bodyPr/>
          <a:lstStyle>
            <a:lvl1pPr>
              <a:defRPr/>
            </a:lvl1pPr>
          </a:lstStyle>
          <a:p>
            <a:pPr>
              <a:defRPr/>
            </a:pPr>
            <a:fld id="{738B258F-4994-43A3-A765-1B271720D1C5}"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E1C09CD1-0839-48C3-80D7-D17A891B4FC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C5DC14AA-6C54-4DA4-8F57-282DBF4ED809}"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9144000" cy="6858000"/>
            <a:chOff x="0" y="0"/>
            <a:chExt cx="5760" cy="4320"/>
          </a:xfrm>
        </p:grpSpPr>
        <p:grpSp>
          <p:nvGrpSpPr>
            <p:cNvPr id="2057" name="Group 3"/>
            <p:cNvGrpSpPr>
              <a:grpSpLocks/>
            </p:cNvGrpSpPr>
            <p:nvPr/>
          </p:nvGrpSpPr>
          <p:grpSpPr bwMode="auto">
            <a:xfrm>
              <a:off x="0" y="0"/>
              <a:ext cx="5760" cy="4320"/>
              <a:chOff x="0" y="0"/>
              <a:chExt cx="5760" cy="4320"/>
            </a:xfrm>
          </p:grpSpPr>
          <p:grpSp>
            <p:nvGrpSpPr>
              <p:cNvPr id="2064" name="Group 4"/>
              <p:cNvGrpSpPr>
                <a:grpSpLocks/>
              </p:cNvGrpSpPr>
              <p:nvPr/>
            </p:nvGrpSpPr>
            <p:grpSpPr bwMode="auto">
              <a:xfrm>
                <a:off x="0" y="192"/>
                <a:ext cx="5760" cy="4032"/>
                <a:chOff x="0" y="192"/>
                <a:chExt cx="5760" cy="4032"/>
              </a:xfrm>
            </p:grpSpPr>
            <p:sp>
              <p:nvSpPr>
                <p:cNvPr id="1070" name="Line 5"/>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1" name="Line 6"/>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2" name="Line 7"/>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3" name="Line 8"/>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4" name="Line 9"/>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5" name="Line 10"/>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6" name="Line 11"/>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7" name="Line 12"/>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8" name="Line 13"/>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9" name="Line 14"/>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0" name="Line 15"/>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1" name="Line 16"/>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2" name="Line 17"/>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3" name="Line 18"/>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4" name="Line 19"/>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5" name="Line 20"/>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6" name="Line 21"/>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7" name="Line 22"/>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8" name="Line 23"/>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9" name="Line 24"/>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90" name="Line 25"/>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91" name="Line 26"/>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grpSp>
          <p:grpSp>
            <p:nvGrpSpPr>
              <p:cNvPr id="2065" name="Group 27"/>
              <p:cNvGrpSpPr>
                <a:grpSpLocks/>
              </p:cNvGrpSpPr>
              <p:nvPr/>
            </p:nvGrpSpPr>
            <p:grpSpPr bwMode="auto">
              <a:xfrm>
                <a:off x="192" y="0"/>
                <a:ext cx="5376" cy="4320"/>
                <a:chOff x="192" y="0"/>
                <a:chExt cx="5376" cy="4320"/>
              </a:xfrm>
            </p:grpSpPr>
            <p:sp>
              <p:nvSpPr>
                <p:cNvPr id="1041"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2"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3"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4"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5"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6"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7"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8"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9"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0"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1"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2"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3"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4"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5"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6"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7"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8"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9"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0"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1"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2"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3"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4"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5"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6"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7"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8"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9"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grpSp>
        </p:grpSp>
        <p:sp>
          <p:nvSpPr>
            <p:cNvPr id="1033" name="Rectangle 57" descr="60%"/>
            <p:cNvSpPr>
              <a:spLocks noChangeArrowheads="1"/>
            </p:cNvSpPr>
            <p:nvPr/>
          </p:nvSpPr>
          <p:spPr bwMode="ltGray">
            <a:xfrm>
              <a:off x="2112" y="0"/>
              <a:ext cx="3648" cy="96"/>
            </a:xfrm>
            <a:prstGeom prst="rect">
              <a:avLst/>
            </a:prstGeom>
            <a:pattFill prst="pct60">
              <a:fgClr>
                <a:schemeClr val="folHlink"/>
              </a:fgClr>
              <a:bgClr>
                <a:schemeClr val="bg1"/>
              </a:bgClr>
            </a:pattFill>
            <a:ln w="9525">
              <a:noFill/>
              <a:miter lim="800000"/>
              <a:headEnd/>
              <a:tailEnd/>
            </a:ln>
            <a:effectLst/>
          </p:spPr>
          <p:txBody>
            <a:bodyPr wrap="none" anchor="ctr"/>
            <a:lstStyle/>
            <a:p>
              <a:pPr>
                <a:defRPr/>
              </a:pPr>
              <a:endParaRPr lang="en-US"/>
            </a:p>
          </p:txBody>
        </p:sp>
        <p:sp>
          <p:nvSpPr>
            <p:cNvPr id="1034"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en-US"/>
            </a:p>
          </p:txBody>
        </p:sp>
        <p:grpSp>
          <p:nvGrpSpPr>
            <p:cNvPr id="2060" name="Group 59"/>
            <p:cNvGrpSpPr>
              <a:grpSpLocks/>
            </p:cNvGrpSpPr>
            <p:nvPr/>
          </p:nvGrpSpPr>
          <p:grpSpPr bwMode="auto">
            <a:xfrm>
              <a:off x="261" y="892"/>
              <a:ext cx="1124" cy="1464"/>
              <a:chOff x="96" y="916"/>
              <a:chExt cx="2208" cy="2876"/>
            </a:xfrm>
          </p:grpSpPr>
          <p:sp>
            <p:nvSpPr>
              <p:cNvPr id="1036" name="Line 60"/>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en-US"/>
              </a:p>
            </p:txBody>
          </p:sp>
          <p:sp>
            <p:nvSpPr>
              <p:cNvPr id="1037" name="Line 61"/>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en-US"/>
              </a:p>
            </p:txBody>
          </p:sp>
          <p:sp>
            <p:nvSpPr>
              <p:cNvPr id="1038" name="Arc 62"/>
              <p:cNvSpPr>
                <a:spLocks/>
              </p:cNvSpPr>
              <p:nvPr/>
            </p:nvSpPr>
            <p:spPr bwMode="ltGray">
              <a:xfrm flipH="1">
                <a:off x="218" y="916"/>
                <a:ext cx="238" cy="240"/>
              </a:xfrm>
              <a:custGeom>
                <a:avLst/>
                <a:gdLst>
                  <a:gd name="T0" fmla="*/ 117 w 43195"/>
                  <a:gd name="T1" fmla="*/ 0 h 43200"/>
                  <a:gd name="T2" fmla="*/ 0 w 43195"/>
                  <a:gd name="T3" fmla="*/ 122 h 43200"/>
                  <a:gd name="T4" fmla="*/ 119 w 43195"/>
                  <a:gd name="T5" fmla="*/ 12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p>
            </p:txBody>
          </p:sp>
        </p:grpSp>
      </p:grpSp>
      <p:sp>
        <p:nvSpPr>
          <p:cNvPr id="2051" name="Rectangle 63"/>
          <p:cNvSpPr>
            <a:spLocks noGrp="1" noChangeArrowheads="1"/>
          </p:cNvSpPr>
          <p:nvPr>
            <p:ph type="title"/>
          </p:nvPr>
        </p:nvSpPr>
        <p:spPr bwMode="auto">
          <a:xfrm>
            <a:off x="609600" y="3048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2052" name="Rectangle 64"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137" name="Rectangle 65"/>
          <p:cNvSpPr>
            <a:spLocks noGrp="1" noChangeArrowheads="1"/>
          </p:cNvSpPr>
          <p:nvPr>
            <p:ph type="dt" sz="half" idx="2"/>
          </p:nvPr>
        </p:nvSpPr>
        <p:spPr bwMode="auto">
          <a:xfrm>
            <a:off x="685800" y="6248400"/>
            <a:ext cx="1905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400"/>
            </a:lvl1pPr>
          </a:lstStyle>
          <a:p>
            <a:pPr>
              <a:defRPr/>
            </a:pPr>
            <a:endParaRPr lang="en-GB"/>
          </a:p>
        </p:txBody>
      </p:sp>
      <p:sp>
        <p:nvSpPr>
          <p:cNvPr id="3138" name="Rectangle 66"/>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en-GB"/>
          </a:p>
        </p:txBody>
      </p:sp>
      <p:sp>
        <p:nvSpPr>
          <p:cNvPr id="3139" name="Rectangle 67"/>
          <p:cNvSpPr>
            <a:spLocks noGrp="1" noChangeArrowheads="1"/>
          </p:cNvSpPr>
          <p:nvPr>
            <p:ph type="sldNum" sz="quarter" idx="4"/>
          </p:nvPr>
        </p:nvSpPr>
        <p:spPr bwMode="auto">
          <a:xfrm>
            <a:off x="6553200" y="6248400"/>
            <a:ext cx="1905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400"/>
            </a:lvl1pPr>
          </a:lstStyle>
          <a:p>
            <a:pPr>
              <a:defRPr/>
            </a:pPr>
            <a:fld id="{D7C2ED2B-5095-499A-931C-CCDD4E249137}" type="slidenum">
              <a:rPr lang="en-GB"/>
              <a:pPr>
                <a:defRPr/>
              </a:pPr>
              <a:t>‹#›</a:t>
            </a:fld>
            <a:endParaRPr lang="en-GB"/>
          </a:p>
        </p:txBody>
      </p:sp>
      <p:pic>
        <p:nvPicPr>
          <p:cNvPr id="2056" name="Picture 2"/>
          <p:cNvPicPr>
            <a:picLocks noChangeAspect="1" noChangeArrowheads="1"/>
          </p:cNvPicPr>
          <p:nvPr/>
        </p:nvPicPr>
        <p:blipFill>
          <a:blip r:embed="rId13" cstate="print"/>
          <a:srcRect/>
          <a:stretch>
            <a:fillRect/>
          </a:stretch>
        </p:blipFill>
        <p:spPr bwMode="auto">
          <a:xfrm>
            <a:off x="142875" y="5857875"/>
            <a:ext cx="1076325" cy="8223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8"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rtl="0" eaLnBrk="0" fontAlgn="base" hangingPunct="0">
        <a:spcBef>
          <a:spcPct val="0"/>
        </a:spcBef>
        <a:spcAft>
          <a:spcPct val="0"/>
        </a:spcAft>
        <a:defRPr sz="4400">
          <a:solidFill>
            <a:srgbClr val="C00000"/>
          </a:solidFill>
          <a:latin typeface="+mj-lt"/>
          <a:ea typeface="+mj-ea"/>
          <a:cs typeface="+mj-cs"/>
        </a:defRPr>
      </a:lvl1pPr>
      <a:lvl2pPr algn="l" rtl="0" eaLnBrk="0" fontAlgn="base" hangingPunct="0">
        <a:spcBef>
          <a:spcPct val="0"/>
        </a:spcBef>
        <a:spcAft>
          <a:spcPct val="0"/>
        </a:spcAft>
        <a:defRPr sz="4400">
          <a:solidFill>
            <a:srgbClr val="C00000"/>
          </a:solidFill>
          <a:latin typeface="Tahoma" pitchFamily="34" charset="0"/>
        </a:defRPr>
      </a:lvl2pPr>
      <a:lvl3pPr algn="l" rtl="0" eaLnBrk="0" fontAlgn="base" hangingPunct="0">
        <a:spcBef>
          <a:spcPct val="0"/>
        </a:spcBef>
        <a:spcAft>
          <a:spcPct val="0"/>
        </a:spcAft>
        <a:defRPr sz="4400">
          <a:solidFill>
            <a:srgbClr val="C00000"/>
          </a:solidFill>
          <a:latin typeface="Tahoma" pitchFamily="34" charset="0"/>
        </a:defRPr>
      </a:lvl3pPr>
      <a:lvl4pPr algn="l" rtl="0" eaLnBrk="0" fontAlgn="base" hangingPunct="0">
        <a:spcBef>
          <a:spcPct val="0"/>
        </a:spcBef>
        <a:spcAft>
          <a:spcPct val="0"/>
        </a:spcAft>
        <a:defRPr sz="4400">
          <a:solidFill>
            <a:srgbClr val="C00000"/>
          </a:solidFill>
          <a:latin typeface="Tahoma" pitchFamily="34" charset="0"/>
        </a:defRPr>
      </a:lvl4pPr>
      <a:lvl5pPr algn="l" rtl="0" eaLnBrk="0" fontAlgn="base" hangingPunct="0">
        <a:spcBef>
          <a:spcPct val="0"/>
        </a:spcBef>
        <a:spcAft>
          <a:spcPct val="0"/>
        </a:spcAft>
        <a:defRPr sz="4400">
          <a:solidFill>
            <a:srgbClr val="C00000"/>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hlink"/>
        </a:buClr>
        <a:buSzPct val="110000"/>
        <a:buFont typeface="Wingdings" pitchFamily="2" charset="2"/>
        <a:buBlip>
          <a:blip r:embed="rId14"/>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184583" y="1559632"/>
            <a:ext cx="8839200" cy="1470025"/>
          </a:xfrm>
        </p:spPr>
        <p:txBody>
          <a:bodyPr/>
          <a:lstStyle/>
          <a:p>
            <a:pPr algn="ctr"/>
            <a:r>
              <a:rPr lang="en-US" sz="4800" b="1" dirty="0">
                <a:latin typeface="Reprise Title" pitchFamily="2" charset="0"/>
              </a:rPr>
              <a:t>Planning and Implementation of Demonstrations for the 21st Century Science Classroom</a:t>
            </a:r>
            <a:endParaRPr lang="en-US" sz="4800" dirty="0">
              <a:latin typeface="Reprise Title" pitchFamily="2" charset="0"/>
            </a:endParaRPr>
          </a:p>
        </p:txBody>
      </p:sp>
      <p:sp>
        <p:nvSpPr>
          <p:cNvPr id="6147" name="Rectangle 3" descr="Rectangle: Click to edit Master text styles&#10;Second level&#10;Third level&#10;Fourth level&#10;Fifth level"/>
          <p:cNvSpPr>
            <a:spLocks noGrp="1" noChangeArrowheads="1"/>
          </p:cNvSpPr>
          <p:nvPr>
            <p:ph type="subTitle" idx="1"/>
          </p:nvPr>
        </p:nvSpPr>
        <p:spPr>
          <a:xfrm>
            <a:off x="36004" y="5445224"/>
            <a:ext cx="9144000" cy="1133475"/>
          </a:xfrm>
        </p:spPr>
        <p:txBody>
          <a:bodyPr/>
          <a:lstStyle/>
          <a:p>
            <a:pPr eaLnBrk="1" hangingPunct="1"/>
            <a:r>
              <a:rPr lang="en-US" dirty="0" smtClean="0">
                <a:latin typeface="Calibri" pitchFamily="34" charset="0"/>
              </a:rPr>
              <a:t>ECA Chemistry				ECA Lab Technician</a:t>
            </a:r>
          </a:p>
          <a:p>
            <a:pPr eaLnBrk="1" hangingPunct="1"/>
            <a:r>
              <a:rPr lang="en-US" dirty="0" smtClean="0">
                <a:latin typeface="Calibri" pitchFamily="34" charset="0"/>
              </a:rPr>
              <a:t>Martin Brakke					Miguel Garcia</a:t>
            </a:r>
            <a:endParaRPr lang="en-US" dirty="0" smtClean="0">
              <a:latin typeface="Calibri" pitchFamily="34" charset="0"/>
            </a:endParaRPr>
          </a:p>
        </p:txBody>
      </p:sp>
      <p:sp>
        <p:nvSpPr>
          <p:cNvPr id="4" name="Content Placeholder 2"/>
          <p:cNvSpPr txBox="1">
            <a:spLocks/>
          </p:cNvSpPr>
          <p:nvPr/>
        </p:nvSpPr>
        <p:spPr bwMode="auto">
          <a:xfrm>
            <a:off x="251520" y="3284984"/>
            <a:ext cx="8712968" cy="19442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hlink"/>
              </a:buClr>
              <a:buSzPct val="110000"/>
              <a:buFont typeface="Wingdings" pitchFamily="2" charset="2"/>
              <a:buNone/>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a:lstStyle>
          <a:p>
            <a:r>
              <a:rPr lang="en-US" sz="2000" b="1" smtClean="0"/>
              <a:t>Description:</a:t>
            </a:r>
            <a:r>
              <a:rPr lang="en-US" sz="2000" smtClean="0"/>
              <a:t> This presentation will be focused on planning, adapting, discussing, and extending demonstrations in the 21st century science classroom for middle and high school. A proper demonstration should be student led where the class has the opportunity to design, collect and process data, and take chances in a safe environment.</a:t>
            </a:r>
          </a:p>
          <a:p>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Challenge</a:t>
            </a:r>
            <a:endParaRPr lang="en-US" dirty="0"/>
          </a:p>
        </p:txBody>
      </p:sp>
      <p:sp>
        <p:nvSpPr>
          <p:cNvPr id="3" name="Content Placeholder 2"/>
          <p:cNvSpPr>
            <a:spLocks noGrp="1"/>
          </p:cNvSpPr>
          <p:nvPr>
            <p:ph idx="1"/>
          </p:nvPr>
        </p:nvSpPr>
        <p:spPr/>
        <p:txBody>
          <a:bodyPr/>
          <a:lstStyle/>
          <a:p>
            <a:r>
              <a:rPr lang="en-US" dirty="0" smtClean="0"/>
              <a:t>Take the </a:t>
            </a:r>
            <a:r>
              <a:rPr lang="en-US" dirty="0"/>
              <a:t>time to plan or improve a demonstration and implement it in the classroom sometime in the next two weeks. Be open to student suggestions and make record of how the activity changed compared to what you had anticipated. Make notes for next year and share with your colleagues! </a:t>
            </a:r>
          </a:p>
          <a:p>
            <a:endParaRPr lang="en-US" dirty="0"/>
          </a:p>
        </p:txBody>
      </p:sp>
    </p:spTree>
    <p:extLst>
      <p:ext uri="{BB962C8B-B14F-4D97-AF65-F5344CB8AC3E}">
        <p14:creationId xmlns:p14="http://schemas.microsoft.com/office/powerpoint/2010/main" val="41088130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purpose?</a:t>
            </a:r>
            <a:endParaRPr lang="en-US" dirty="0"/>
          </a:p>
        </p:txBody>
      </p:sp>
      <p:sp>
        <p:nvSpPr>
          <p:cNvPr id="3" name="Content Placeholder 2"/>
          <p:cNvSpPr>
            <a:spLocks noGrp="1"/>
          </p:cNvSpPr>
          <p:nvPr>
            <p:ph idx="1"/>
          </p:nvPr>
        </p:nvSpPr>
        <p:spPr/>
        <p:txBody>
          <a:bodyPr/>
          <a:lstStyle/>
          <a:p>
            <a:r>
              <a:rPr lang="en-US" b="1" dirty="0"/>
              <a:t>Goal:</a:t>
            </a:r>
            <a:r>
              <a:rPr lang="en-US" dirty="0"/>
              <a:t> </a:t>
            </a:r>
            <a:endParaRPr lang="en-US" dirty="0" smtClean="0"/>
          </a:p>
          <a:p>
            <a:pPr lvl="1"/>
            <a:r>
              <a:rPr lang="en-US" dirty="0" smtClean="0"/>
              <a:t>To </a:t>
            </a:r>
            <a:r>
              <a:rPr lang="en-US" dirty="0"/>
              <a:t>encourage the use of student-centered (and teacher-led) demonstrations in the science classroom as a means of extending learning and experience beyond the typical lab experiment</a:t>
            </a:r>
            <a:r>
              <a:rPr lang="en-US" dirty="0" smtClean="0"/>
              <a:t>.</a:t>
            </a:r>
          </a:p>
          <a:p>
            <a:pPr lvl="1"/>
            <a:r>
              <a:rPr lang="en-US" dirty="0" smtClean="0"/>
              <a:t> </a:t>
            </a:r>
            <a:r>
              <a:rPr lang="en-US" dirty="0"/>
              <a:t>Also to utilize the technical tools available for the collection of data and proper modeling of processing such data.</a:t>
            </a:r>
          </a:p>
          <a:p>
            <a:endParaRPr lang="en-US" dirty="0"/>
          </a:p>
        </p:txBody>
      </p:sp>
    </p:spTree>
    <p:extLst>
      <p:ext uri="{BB962C8B-B14F-4D97-AF65-F5344CB8AC3E}">
        <p14:creationId xmlns:p14="http://schemas.microsoft.com/office/powerpoint/2010/main" val="28828562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did we chose this topic?</a:t>
            </a:r>
            <a:endParaRPr lang="en-US" dirty="0"/>
          </a:p>
        </p:txBody>
      </p:sp>
      <p:sp>
        <p:nvSpPr>
          <p:cNvPr id="3" name="Content Placeholder 2"/>
          <p:cNvSpPr>
            <a:spLocks noGrp="1"/>
          </p:cNvSpPr>
          <p:nvPr>
            <p:ph idx="1"/>
          </p:nvPr>
        </p:nvSpPr>
        <p:spPr>
          <a:xfrm>
            <a:off x="251520" y="1484784"/>
            <a:ext cx="8712968" cy="5373216"/>
          </a:xfrm>
        </p:spPr>
        <p:txBody>
          <a:bodyPr/>
          <a:lstStyle/>
          <a:p>
            <a:r>
              <a:rPr lang="en-US" dirty="0" smtClean="0"/>
              <a:t>It’s an area we would like to improve in</a:t>
            </a:r>
          </a:p>
          <a:p>
            <a:r>
              <a:rPr lang="en-US" dirty="0" smtClean="0"/>
              <a:t>We want to know your ideas</a:t>
            </a:r>
          </a:p>
          <a:p>
            <a:r>
              <a:rPr lang="en-US" dirty="0" smtClean="0"/>
              <a:t>This </a:t>
            </a:r>
            <a:r>
              <a:rPr lang="en-US" dirty="0"/>
              <a:t>presentation </a:t>
            </a:r>
            <a:r>
              <a:rPr lang="en-US" dirty="0" smtClean="0"/>
              <a:t>IS NOT about us </a:t>
            </a:r>
            <a:r>
              <a:rPr lang="en-US" dirty="0"/>
              <a:t>sharing neat </a:t>
            </a:r>
            <a:r>
              <a:rPr lang="en-US" dirty="0" smtClean="0"/>
              <a:t>demonstrations</a:t>
            </a:r>
          </a:p>
          <a:p>
            <a:r>
              <a:rPr lang="en-US" dirty="0" smtClean="0"/>
              <a:t>This presentation IS about </a:t>
            </a:r>
            <a:r>
              <a:rPr lang="en-US" dirty="0" err="1" smtClean="0"/>
              <a:t>about</a:t>
            </a:r>
            <a:r>
              <a:rPr lang="en-US" dirty="0" smtClean="0"/>
              <a:t> all of us together collaborating to make </a:t>
            </a:r>
            <a:r>
              <a:rPr lang="en-US" dirty="0"/>
              <a:t>demonstrations more effective. </a:t>
            </a:r>
            <a:endParaRPr lang="en-US" dirty="0" smtClean="0"/>
          </a:p>
          <a:p>
            <a:r>
              <a:rPr lang="en-US" dirty="0" smtClean="0"/>
              <a:t>In each of our schools we are fortunate to have small class sizes which enable us to participate in 	more hands on, inquiry based, learning and do 	so effectively.</a:t>
            </a:r>
            <a:endParaRPr lang="en-US" dirty="0"/>
          </a:p>
        </p:txBody>
      </p:sp>
    </p:spTree>
    <p:extLst>
      <p:ext uri="{BB962C8B-B14F-4D97-AF65-F5344CB8AC3E}">
        <p14:creationId xmlns:p14="http://schemas.microsoft.com/office/powerpoint/2010/main" val="508539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a:t>
            </a:r>
            <a:endParaRPr lang="en-US" dirty="0"/>
          </a:p>
        </p:txBody>
      </p:sp>
      <p:sp>
        <p:nvSpPr>
          <p:cNvPr id="3" name="Content Placeholder 2"/>
          <p:cNvSpPr>
            <a:spLocks noGrp="1"/>
          </p:cNvSpPr>
          <p:nvPr>
            <p:ph idx="1"/>
          </p:nvPr>
        </p:nvSpPr>
        <p:spPr>
          <a:xfrm>
            <a:off x="0" y="1484784"/>
            <a:ext cx="9144000" cy="4392488"/>
          </a:xfrm>
        </p:spPr>
        <p:txBody>
          <a:bodyPr/>
          <a:lstStyle/>
          <a:p>
            <a:r>
              <a:rPr lang="en-US" sz="2400" b="1" u="sng" dirty="0"/>
              <a:t>Introduction:</a:t>
            </a:r>
            <a:r>
              <a:rPr lang="en-US" sz="2400" dirty="0"/>
              <a:t> </a:t>
            </a:r>
            <a:r>
              <a:rPr lang="en-US" sz="2400" dirty="0" smtClean="0"/>
              <a:t>10:40-10:45</a:t>
            </a:r>
          </a:p>
          <a:p>
            <a:r>
              <a:rPr lang="en-US" sz="2400" b="1" u="sng" dirty="0"/>
              <a:t>Lab Demonstration:</a:t>
            </a:r>
            <a:r>
              <a:rPr lang="en-US" sz="2400" dirty="0"/>
              <a:t> 10:45-11:00</a:t>
            </a:r>
          </a:p>
          <a:p>
            <a:r>
              <a:rPr lang="en-US" sz="2400" b="1" u="sng" dirty="0"/>
              <a:t>Discussion of Demonstration Exercise:</a:t>
            </a:r>
            <a:r>
              <a:rPr lang="en-US" sz="2400" dirty="0"/>
              <a:t> 11:00-11:05</a:t>
            </a:r>
          </a:p>
          <a:p>
            <a:r>
              <a:rPr lang="en-US" sz="2400" b="1" u="sng" dirty="0"/>
              <a:t>Presentation/Discussion:</a:t>
            </a:r>
            <a:r>
              <a:rPr lang="en-US" sz="2400" dirty="0"/>
              <a:t> 11:05-11:20</a:t>
            </a:r>
          </a:p>
          <a:p>
            <a:r>
              <a:rPr lang="en-US" sz="2400" b="1" u="sng" dirty="0"/>
              <a:t>Group Planning of a Demo:</a:t>
            </a:r>
            <a:r>
              <a:rPr lang="en-US" sz="2400" dirty="0"/>
              <a:t> 11:20-11:40</a:t>
            </a:r>
          </a:p>
          <a:p>
            <a:r>
              <a:rPr lang="en-US" sz="2400" b="1" u="sng" dirty="0"/>
              <a:t>Challenge/Send of:</a:t>
            </a:r>
            <a:r>
              <a:rPr lang="en-US" sz="2400" b="1" dirty="0"/>
              <a:t> </a:t>
            </a:r>
            <a:r>
              <a:rPr lang="en-US" sz="2400" dirty="0"/>
              <a:t>11:40</a:t>
            </a:r>
          </a:p>
          <a:p>
            <a:endParaRPr lang="en-US" sz="3200" dirty="0"/>
          </a:p>
        </p:txBody>
      </p:sp>
    </p:spTree>
    <p:extLst>
      <p:ext uri="{BB962C8B-B14F-4D97-AF65-F5344CB8AC3E}">
        <p14:creationId xmlns:p14="http://schemas.microsoft.com/office/powerpoint/2010/main" val="12040471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Demonstration</a:t>
            </a:r>
            <a:endParaRPr lang="en-US" dirty="0"/>
          </a:p>
        </p:txBody>
      </p:sp>
      <p:sp>
        <p:nvSpPr>
          <p:cNvPr id="3" name="Content Placeholder 2"/>
          <p:cNvSpPr>
            <a:spLocks noGrp="1"/>
          </p:cNvSpPr>
          <p:nvPr>
            <p:ph idx="1"/>
          </p:nvPr>
        </p:nvSpPr>
        <p:spPr>
          <a:xfrm>
            <a:off x="251520" y="1268760"/>
            <a:ext cx="8712968" cy="4392488"/>
          </a:xfrm>
        </p:spPr>
        <p:txBody>
          <a:bodyPr/>
          <a:lstStyle/>
          <a:p>
            <a:r>
              <a:rPr lang="en-US" b="1" dirty="0" smtClean="0"/>
              <a:t>Activity: </a:t>
            </a:r>
            <a:r>
              <a:rPr lang="en-US" dirty="0" smtClean="0"/>
              <a:t>Elephants Toothpaste</a:t>
            </a:r>
          </a:p>
          <a:p>
            <a:r>
              <a:rPr lang="en-US" b="1" dirty="0"/>
              <a:t>Course Background:</a:t>
            </a:r>
            <a:r>
              <a:rPr lang="en-US" dirty="0"/>
              <a:t> </a:t>
            </a:r>
            <a:endParaRPr lang="en-US" dirty="0" smtClean="0"/>
          </a:p>
          <a:p>
            <a:pPr lvl="1"/>
            <a:r>
              <a:rPr lang="en-US" dirty="0" smtClean="0"/>
              <a:t>Course: HS </a:t>
            </a:r>
            <a:r>
              <a:rPr lang="en-US" dirty="0"/>
              <a:t>Chemistry (IB/AP/</a:t>
            </a:r>
            <a:r>
              <a:rPr lang="en-US" dirty="0" err="1"/>
              <a:t>etc</a:t>
            </a:r>
            <a:r>
              <a:rPr lang="en-US" dirty="0" smtClean="0"/>
              <a:t>)</a:t>
            </a:r>
          </a:p>
          <a:p>
            <a:pPr lvl="1"/>
            <a:r>
              <a:rPr lang="en-US" dirty="0" smtClean="0"/>
              <a:t>Unit: Kinetics</a:t>
            </a:r>
            <a:r>
              <a:rPr lang="en-US" dirty="0"/>
              <a:t>, Catalysts and Rates of Reaction, Order of Materials in Reaction</a:t>
            </a:r>
          </a:p>
          <a:p>
            <a:r>
              <a:rPr lang="en-US" b="1" dirty="0" smtClean="0"/>
              <a:t>Research Question: </a:t>
            </a:r>
            <a:r>
              <a:rPr lang="en-US" dirty="0" smtClean="0"/>
              <a:t>How does the concentration of materials effect the rate of reaction? </a:t>
            </a:r>
          </a:p>
          <a:p>
            <a:r>
              <a:rPr lang="en-US" dirty="0" smtClean="0"/>
              <a:t>For the next 20 minutes, you will be our students, then we will discuss how we can improve the investigation further</a:t>
            </a:r>
            <a:endParaRPr lang="en-US" dirty="0"/>
          </a:p>
          <a:p>
            <a:endParaRPr lang="en-US" dirty="0"/>
          </a:p>
        </p:txBody>
      </p:sp>
    </p:spTree>
    <p:extLst>
      <p:ext uri="{BB962C8B-B14F-4D97-AF65-F5344CB8AC3E}">
        <p14:creationId xmlns:p14="http://schemas.microsoft.com/office/powerpoint/2010/main" val="40780949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Decomposition of Hydrogen Peroxide</a:t>
            </a:r>
            <a:endParaRPr lang="en-US" sz="4000" dirty="0"/>
          </a:p>
        </p:txBody>
      </p:sp>
      <p:sp>
        <p:nvSpPr>
          <p:cNvPr id="3" name="Content Placeholder 2"/>
          <p:cNvSpPr>
            <a:spLocks noGrp="1"/>
          </p:cNvSpPr>
          <p:nvPr>
            <p:ph idx="1"/>
          </p:nvPr>
        </p:nvSpPr>
        <p:spPr/>
        <p:txBody>
          <a:bodyPr/>
          <a:lstStyle/>
          <a:p>
            <a:pPr marL="0" indent="0" algn="ctr">
              <a:buNone/>
            </a:pPr>
            <a:r>
              <a:rPr lang="en-US" b="1" dirty="0"/>
              <a:t>2H</a:t>
            </a:r>
            <a:r>
              <a:rPr lang="en-US" b="1" baseline="-25000" dirty="0"/>
              <a:t>2</a:t>
            </a:r>
            <a:r>
              <a:rPr lang="en-US" b="1" dirty="0"/>
              <a:t>O</a:t>
            </a:r>
            <a:r>
              <a:rPr lang="en-US" b="1" baseline="-25000" dirty="0"/>
              <a:t>2</a:t>
            </a:r>
            <a:r>
              <a:rPr lang="en-US" b="1" dirty="0"/>
              <a:t>(</a:t>
            </a:r>
            <a:r>
              <a:rPr lang="en-US" b="1" dirty="0" err="1"/>
              <a:t>aq</a:t>
            </a:r>
            <a:r>
              <a:rPr lang="en-US" b="1" dirty="0"/>
              <a:t> ) → 2H</a:t>
            </a:r>
            <a:r>
              <a:rPr lang="en-US" b="1" baseline="-25000" dirty="0"/>
              <a:t>2</a:t>
            </a:r>
            <a:r>
              <a:rPr lang="en-US" b="1" dirty="0"/>
              <a:t>O(l ) + O</a:t>
            </a:r>
            <a:r>
              <a:rPr lang="en-US" b="1" baseline="-25000" dirty="0"/>
              <a:t>2</a:t>
            </a:r>
            <a:r>
              <a:rPr lang="en-US" b="1" dirty="0"/>
              <a:t>(g</a:t>
            </a:r>
            <a:r>
              <a:rPr lang="en-US" b="1" dirty="0" smtClean="0"/>
              <a:t>)</a:t>
            </a:r>
          </a:p>
          <a:p>
            <a:r>
              <a:rPr lang="en-US" sz="2400" dirty="0"/>
              <a:t>As has been discussed in class, the addition of a catalyst lowers the </a:t>
            </a:r>
            <a:r>
              <a:rPr lang="en-US" sz="2400" dirty="0" err="1"/>
              <a:t>E</a:t>
            </a:r>
            <a:r>
              <a:rPr lang="en-US" sz="2400" baseline="-25000" dirty="0" err="1"/>
              <a:t>a</a:t>
            </a:r>
            <a:r>
              <a:rPr lang="en-US" sz="2400" dirty="0"/>
              <a:t> by providing an alternative mechanism to the reaction. </a:t>
            </a:r>
            <a:endParaRPr lang="en-US" sz="2400" dirty="0" smtClean="0"/>
          </a:p>
          <a:p>
            <a:r>
              <a:rPr lang="en-US" sz="2400" dirty="0" smtClean="0"/>
              <a:t>The catalyst remains unchanged</a:t>
            </a:r>
            <a:endParaRPr lang="en-US" dirty="0"/>
          </a:p>
          <a:p>
            <a:pPr marL="0" indent="0" algn="ctr">
              <a:buNone/>
            </a:pPr>
            <a:r>
              <a:rPr lang="en-US" b="1" dirty="0"/>
              <a:t>Step 1: H</a:t>
            </a:r>
            <a:r>
              <a:rPr lang="en-US" b="1" baseline="-25000" dirty="0"/>
              <a:t>2</a:t>
            </a:r>
            <a:r>
              <a:rPr lang="en-US" b="1" dirty="0"/>
              <a:t>O</a:t>
            </a:r>
            <a:r>
              <a:rPr lang="en-US" b="1" baseline="-25000" dirty="0"/>
              <a:t>2</a:t>
            </a:r>
            <a:r>
              <a:rPr lang="en-US" b="1" dirty="0"/>
              <a:t> + I</a:t>
            </a:r>
            <a:r>
              <a:rPr lang="en-US" b="1" baseline="30000" dirty="0"/>
              <a:t>-</a:t>
            </a:r>
            <a:r>
              <a:rPr lang="en-US" b="1" dirty="0"/>
              <a:t> </a:t>
            </a:r>
            <a:r>
              <a:rPr lang="en-US" b="1" dirty="0">
                <a:sym typeface="Wingdings"/>
              </a:rPr>
              <a:t></a:t>
            </a:r>
            <a:r>
              <a:rPr lang="en-US" b="1" dirty="0"/>
              <a:t> IO</a:t>
            </a:r>
            <a:r>
              <a:rPr lang="en-US" b="1" baseline="30000" dirty="0"/>
              <a:t>-</a:t>
            </a:r>
            <a:r>
              <a:rPr lang="en-US" b="1" dirty="0"/>
              <a:t> + H</a:t>
            </a:r>
            <a:r>
              <a:rPr lang="en-US" b="1" baseline="-25000" dirty="0"/>
              <a:t>2</a:t>
            </a:r>
            <a:r>
              <a:rPr lang="en-US" b="1" dirty="0"/>
              <a:t>O</a:t>
            </a:r>
            <a:r>
              <a:rPr lang="en-US" dirty="0"/>
              <a:t> (slow step)</a:t>
            </a:r>
            <a:endParaRPr lang="en-US" dirty="0"/>
          </a:p>
          <a:p>
            <a:pPr marL="0" indent="0" algn="ctr">
              <a:buNone/>
            </a:pPr>
            <a:r>
              <a:rPr lang="en-US" b="1" dirty="0"/>
              <a:t>Step 2: H</a:t>
            </a:r>
            <a:r>
              <a:rPr lang="en-US" b="1" baseline="-25000" dirty="0"/>
              <a:t>2</a:t>
            </a:r>
            <a:r>
              <a:rPr lang="en-US" b="1" dirty="0"/>
              <a:t>O</a:t>
            </a:r>
            <a:r>
              <a:rPr lang="en-US" b="1" baseline="-25000" dirty="0"/>
              <a:t>2</a:t>
            </a:r>
            <a:r>
              <a:rPr lang="en-US" b="1" dirty="0"/>
              <a:t> + IO</a:t>
            </a:r>
            <a:r>
              <a:rPr lang="en-US" b="1" baseline="30000" dirty="0"/>
              <a:t>-</a:t>
            </a:r>
            <a:r>
              <a:rPr lang="en-US" b="1" dirty="0"/>
              <a:t> </a:t>
            </a:r>
            <a:r>
              <a:rPr lang="en-US" b="1" dirty="0">
                <a:sym typeface="Wingdings"/>
              </a:rPr>
              <a:t></a:t>
            </a:r>
            <a:r>
              <a:rPr lang="en-US" b="1" dirty="0"/>
              <a:t> I</a:t>
            </a:r>
            <a:r>
              <a:rPr lang="en-US" b="1" baseline="30000" dirty="0"/>
              <a:t>-</a:t>
            </a:r>
            <a:r>
              <a:rPr lang="en-US" b="1" dirty="0"/>
              <a:t> + H</a:t>
            </a:r>
            <a:r>
              <a:rPr lang="en-US" b="1" baseline="-25000" dirty="0"/>
              <a:t>2</a:t>
            </a:r>
            <a:r>
              <a:rPr lang="en-US" b="1" dirty="0"/>
              <a:t>O + </a:t>
            </a:r>
            <a:r>
              <a:rPr lang="en-US" b="1" dirty="0" smtClean="0"/>
              <a:t>O</a:t>
            </a:r>
            <a:r>
              <a:rPr lang="en-US" b="1" baseline="-25000" dirty="0" smtClean="0"/>
              <a:t>2</a:t>
            </a:r>
          </a:p>
          <a:p>
            <a:r>
              <a:rPr lang="en-US" b="1" dirty="0" smtClean="0"/>
              <a:t>Research Question</a:t>
            </a:r>
            <a:r>
              <a:rPr lang="en-US" dirty="0" smtClean="0"/>
              <a:t>: </a:t>
            </a:r>
          </a:p>
          <a:p>
            <a:pPr lvl="1"/>
            <a:r>
              <a:rPr lang="en-US" dirty="0"/>
              <a:t>How does the concentration of materials effect the rate of reaction? </a:t>
            </a:r>
          </a:p>
          <a:p>
            <a:endParaRPr lang="en-US" dirty="0"/>
          </a:p>
        </p:txBody>
      </p:sp>
    </p:spTree>
    <p:extLst>
      <p:ext uri="{BB962C8B-B14F-4D97-AF65-F5344CB8AC3E}">
        <p14:creationId xmlns:p14="http://schemas.microsoft.com/office/powerpoint/2010/main" val="41997278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of the Catalyst</a:t>
            </a:r>
            <a:endParaRPr lang="en-US"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9632" y="2492896"/>
            <a:ext cx="7084503" cy="4150322"/>
          </a:xfrm>
        </p:spPr>
      </p:pic>
      <p:sp>
        <p:nvSpPr>
          <p:cNvPr id="5" name="TextBox 4"/>
          <p:cNvSpPr txBox="1"/>
          <p:nvPr/>
        </p:nvSpPr>
        <p:spPr>
          <a:xfrm>
            <a:off x="57808" y="1071802"/>
            <a:ext cx="9073008" cy="1569660"/>
          </a:xfrm>
          <a:prstGeom prst="rect">
            <a:avLst/>
          </a:prstGeom>
          <a:noFill/>
        </p:spPr>
        <p:txBody>
          <a:bodyPr wrap="square" rtlCol="0">
            <a:spAutoFit/>
          </a:bodyPr>
          <a:lstStyle/>
          <a:p>
            <a:r>
              <a:rPr lang="en-US" b="1" dirty="0"/>
              <a:t>Research Question</a:t>
            </a:r>
            <a:r>
              <a:rPr lang="en-US" dirty="0"/>
              <a:t>: </a:t>
            </a:r>
          </a:p>
          <a:p>
            <a:pPr lvl="1"/>
            <a:r>
              <a:rPr lang="en-US" dirty="0"/>
              <a:t>How does the concentration of materials effect the rate of reaction? </a:t>
            </a:r>
          </a:p>
          <a:p>
            <a:endParaRPr lang="en-US" dirty="0"/>
          </a:p>
        </p:txBody>
      </p:sp>
    </p:spTree>
    <p:extLst>
      <p:ext uri="{BB962C8B-B14F-4D97-AF65-F5344CB8AC3E}">
        <p14:creationId xmlns:p14="http://schemas.microsoft.com/office/powerpoint/2010/main" val="4177928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What a demonstration can be……..</a:t>
            </a:r>
          </a:p>
          <a:p>
            <a:pPr marL="514350" indent="-514350">
              <a:buFont typeface="+mj-lt"/>
              <a:buAutoNum type="arabicPeriod"/>
            </a:pPr>
            <a:r>
              <a:rPr lang="en-US" dirty="0" smtClean="0"/>
              <a:t>A demonstration should not………</a:t>
            </a:r>
          </a:p>
          <a:p>
            <a:pPr marL="514350" indent="-514350">
              <a:buFont typeface="+mj-lt"/>
              <a:buAutoNum type="arabicPeriod"/>
            </a:pPr>
            <a:r>
              <a:rPr lang="en-US" dirty="0" smtClean="0"/>
              <a:t>What does a good demo need to be successful?</a:t>
            </a:r>
          </a:p>
          <a:p>
            <a:pPr marL="514350" indent="-514350">
              <a:buFont typeface="+mj-lt"/>
              <a:buAutoNum type="arabicPeriod"/>
            </a:pPr>
            <a:r>
              <a:rPr lang="en-US" dirty="0" smtClean="0"/>
              <a:t>When is a good time for a demonstration?</a:t>
            </a:r>
          </a:p>
          <a:p>
            <a:pPr marL="514350" indent="-514350">
              <a:buFont typeface="+mj-lt"/>
              <a:buAutoNum type="arabicPeriod"/>
            </a:pPr>
            <a:r>
              <a:rPr lang="en-US" dirty="0" smtClean="0"/>
              <a:t>What can you do to prepare for a demonstration?</a:t>
            </a:r>
          </a:p>
          <a:p>
            <a:pPr marL="514350" indent="-514350">
              <a:buFont typeface="+mj-lt"/>
              <a:buAutoNum type="arabicPeriod"/>
            </a:pPr>
            <a:r>
              <a:rPr lang="en-US" dirty="0" smtClean="0"/>
              <a:t>What roles can students play?</a:t>
            </a:r>
          </a:p>
          <a:p>
            <a:pPr marL="514350" indent="-514350">
              <a:buFont typeface="+mj-lt"/>
              <a:buAutoNum type="arabicPeriod"/>
            </a:pPr>
            <a:r>
              <a:rPr lang="en-US" dirty="0" smtClean="0"/>
              <a:t>What technology can be used to enhance the demonstration process?</a:t>
            </a:r>
            <a:endParaRPr lang="en-US" dirty="0"/>
          </a:p>
        </p:txBody>
      </p:sp>
    </p:spTree>
    <p:extLst>
      <p:ext uri="{BB962C8B-B14F-4D97-AF65-F5344CB8AC3E}">
        <p14:creationId xmlns:p14="http://schemas.microsoft.com/office/powerpoint/2010/main" val="8741304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Planning</a:t>
            </a:r>
            <a:endParaRPr lang="en-US" dirty="0"/>
          </a:p>
        </p:txBody>
      </p:sp>
      <p:sp>
        <p:nvSpPr>
          <p:cNvPr id="3" name="Content Placeholder 2"/>
          <p:cNvSpPr>
            <a:spLocks noGrp="1"/>
          </p:cNvSpPr>
          <p:nvPr>
            <p:ph idx="1"/>
          </p:nvPr>
        </p:nvSpPr>
        <p:spPr/>
        <p:txBody>
          <a:bodyPr/>
          <a:lstStyle/>
          <a:p>
            <a:r>
              <a:rPr lang="en-US" dirty="0" smtClean="0"/>
              <a:t>Take 20 minutes and plan a demonstration with your group</a:t>
            </a:r>
          </a:p>
          <a:p>
            <a:r>
              <a:rPr lang="en-US" dirty="0" smtClean="0"/>
              <a:t>Think about each of the aspects we just discussed</a:t>
            </a:r>
            <a:endParaRPr lang="en-US" dirty="0"/>
          </a:p>
        </p:txBody>
      </p:sp>
    </p:spTree>
    <p:extLst>
      <p:ext uri="{BB962C8B-B14F-4D97-AF65-F5344CB8AC3E}">
        <p14:creationId xmlns:p14="http://schemas.microsoft.com/office/powerpoint/2010/main" val="2787092506"/>
      </p:ext>
    </p:extLst>
  </p:cSld>
  <p:clrMapOvr>
    <a:masterClrMapping/>
  </p:clrMapOvr>
  <p:timing>
    <p:tnLst>
      <p:par>
        <p:cTn id="1" dur="indefinite" restart="never" nodeType="tmRoot"/>
      </p:par>
    </p:tnLst>
  </p:timing>
</p:sld>
</file>

<file path=ppt/theme/theme1.xml><?xml version="1.0" encoding="utf-8"?>
<a:theme xmlns:a="http://schemas.openxmlformats.org/drawingml/2006/main" name="Blueprint">
  <a:themeElements>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Blueprin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ueprint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Blueprint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Blueprint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Blueprint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Blueprint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Blueprint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Designs\Blueprint.pot</Template>
  <TotalTime>7841</TotalTime>
  <Words>529</Words>
  <Application>Microsoft Office PowerPoint</Application>
  <PresentationFormat>On-screen Show (4:3)</PresentationFormat>
  <Paragraphs>53</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Blueprint</vt:lpstr>
      <vt:lpstr>Planning and Implementation of Demonstrations for the 21st Century Science Classroom</vt:lpstr>
      <vt:lpstr>What is the purpose?</vt:lpstr>
      <vt:lpstr>Why did we chose this topic?</vt:lpstr>
      <vt:lpstr>Schedule</vt:lpstr>
      <vt:lpstr>Lab Demonstration</vt:lpstr>
      <vt:lpstr>Decomposition of Hydrogen Peroxide</vt:lpstr>
      <vt:lpstr>Work of the Catalyst</vt:lpstr>
      <vt:lpstr>???Discussion Questions???</vt:lpstr>
      <vt:lpstr>Group Planning</vt:lpstr>
      <vt:lpstr>Your Challenge</vt:lpstr>
    </vt:vector>
  </TitlesOfParts>
  <Company>Great Barr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A-Level Chemistry (A1)  ATOMIC STRUCTURE</dc:title>
  <dc:creator>Administration</dc:creator>
  <cp:lastModifiedBy>Martin Brakke</cp:lastModifiedBy>
  <cp:revision>245</cp:revision>
  <dcterms:created xsi:type="dcterms:W3CDTF">2011-01-11T01:56:01Z</dcterms:created>
  <dcterms:modified xsi:type="dcterms:W3CDTF">2012-01-18T20:33:52Z</dcterms:modified>
</cp:coreProperties>
</file>